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57" r:id="rId5"/>
    <p:sldId id="268" r:id="rId6"/>
    <p:sldId id="264" r:id="rId7"/>
    <p:sldId id="266" r:id="rId8"/>
    <p:sldId id="259" r:id="rId9"/>
    <p:sldId id="260" r:id="rId10"/>
    <p:sldId id="262" r:id="rId11"/>
    <p:sldId id="267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99844"/>
            <a:ext cx="7766936" cy="2350989"/>
          </a:xfrm>
        </p:spPr>
        <p:txBody>
          <a:bodyPr/>
          <a:lstStyle/>
          <a:p>
            <a:r>
              <a:rPr lang="en-US" sz="7200" dirty="0" smtClean="0"/>
              <a:t>Primo VE Configurations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631" y="4050833"/>
            <a:ext cx="8242372" cy="1623136"/>
          </a:xfrm>
        </p:spPr>
        <p:txBody>
          <a:bodyPr>
            <a:noAutofit/>
          </a:bodyPr>
          <a:lstStyle/>
          <a:p>
            <a:r>
              <a:rPr lang="en-US" sz="2800" dirty="0" smtClean="0"/>
              <a:t>Lauren McFall</a:t>
            </a:r>
            <a:br>
              <a:rPr lang="en-US" sz="2800" dirty="0" smtClean="0"/>
            </a:br>
            <a:r>
              <a:rPr lang="en-US" sz="2800" dirty="0" smtClean="0"/>
              <a:t>Web Services + Emerging Technologies Librarian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 smtClean="0"/>
              <a:t>MiraCosta</a:t>
            </a:r>
            <a:r>
              <a:rPr lang="en-US" sz="2800" dirty="0" smtClean="0"/>
              <a:t> College</a:t>
            </a:r>
          </a:p>
        </p:txBody>
      </p:sp>
    </p:spTree>
    <p:extLst>
      <p:ext uri="{BB962C8B-B14F-4D97-AF65-F5344CB8AC3E}">
        <p14:creationId xmlns:p14="http://schemas.microsoft.com/office/powerpoint/2010/main" val="33325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102439"/>
            <a:ext cx="9474851" cy="2047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b="1" dirty="0" smtClean="0"/>
              <a:t>https</a:t>
            </a:r>
            <a:r>
              <a:rPr lang="en-US" sz="5000" b="1" dirty="0"/>
              <a:t>://tinyurl.com/cclprimo</a:t>
            </a: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Primo VE Configuration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customize Primo 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Using Discovery within Alma</a:t>
            </a:r>
          </a:p>
          <a:p>
            <a:pPr lvl="1"/>
            <a:r>
              <a:rPr lang="en-US" sz="3800" dirty="0"/>
              <a:t> </a:t>
            </a:r>
            <a:r>
              <a:rPr lang="en-US" sz="3800" dirty="0" smtClean="0"/>
              <a:t>Configure Views</a:t>
            </a:r>
          </a:p>
          <a:p>
            <a:pPr lvl="1"/>
            <a:r>
              <a:rPr lang="en-US" sz="3800" dirty="0"/>
              <a:t> </a:t>
            </a:r>
            <a:r>
              <a:rPr lang="en-US" sz="3800" dirty="0" smtClean="0"/>
              <a:t>Labels</a:t>
            </a:r>
          </a:p>
          <a:p>
            <a:r>
              <a:rPr lang="en-US" sz="4000" dirty="0" smtClean="0"/>
              <a:t> Through CSS and JS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10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next for the Discovery Group?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 </a:t>
            </a:r>
            <a:r>
              <a:rPr lang="en-US" sz="4000" dirty="0" smtClean="0"/>
              <a:t>CSS template document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Search box code for homepages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Webinars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5" y="2414127"/>
            <a:ext cx="8596668" cy="259546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Lauren McFall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7335" y="5009587"/>
            <a:ext cx="8596668" cy="1513914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lmcfall@miracosta.edu</a:t>
            </a:r>
            <a:endParaRPr lang="en-US" sz="6000" dirty="0"/>
          </a:p>
        </p:txBody>
      </p:sp>
      <p:pic>
        <p:nvPicPr>
          <p:cNvPr id="9" name="Picture 8" descr="Speech Bubble | Free Stock Photo | Illustration of an orange cartoon speech bubble | # 157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3" y="207994"/>
            <a:ext cx="3084065" cy="22728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23350" y="461497"/>
            <a:ext cx="16323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0" dirty="0" smtClean="0">
                <a:latin typeface="Arial Black" panose="020B0A04020102020204" pitchFamily="34" charset="0"/>
              </a:rPr>
              <a:t>!</a:t>
            </a:r>
            <a:endParaRPr lang="en-US" sz="7000" dirty="0">
              <a:latin typeface="Arial Black" panose="020B0A04020102020204" pitchFamily="34" charset="0"/>
            </a:endParaRPr>
          </a:p>
        </p:txBody>
      </p:sp>
      <p:pic>
        <p:nvPicPr>
          <p:cNvPr id="7" name="Picture 6" descr="Speech Bubble | Free Stock Photo | Illustration of a yellow cartoon speech bubble | # 157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08" y="116771"/>
            <a:ext cx="4816272" cy="35493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65264" y="1804952"/>
            <a:ext cx="28267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</a:t>
            </a:r>
            <a:endParaRPr lang="en-US" sz="7000" dirty="0">
              <a:latin typeface="Arial Black" panose="020B0A04020102020204" pitchFamily="34" charset="0"/>
            </a:endParaRPr>
          </a:p>
        </p:txBody>
      </p:sp>
      <p:pic>
        <p:nvPicPr>
          <p:cNvPr id="8" name="Picture 7" descr="Speech Bubble | Free Stock Photo | Illustration of a green cartoon speech bubble | # 157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25996" flipH="1" flipV="1">
            <a:off x="4953491" y="136834"/>
            <a:ext cx="3268271" cy="24085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33323" y="461497"/>
            <a:ext cx="16323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0" dirty="0" smtClean="0">
                <a:latin typeface="Arial Black" panose="020B0A04020102020204" pitchFamily="34" charset="0"/>
              </a:rPr>
              <a:t>?</a:t>
            </a:r>
            <a:endParaRPr lang="en-US" sz="7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How much experience do you have with Primo 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427316"/>
            <a:ext cx="8748020" cy="3990109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/>
              <a:t>I’m an expert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I’m comfortable, but still have questions</a:t>
            </a:r>
          </a:p>
          <a:p>
            <a:r>
              <a:rPr lang="en-US" sz="4000" dirty="0" smtClean="0"/>
              <a:t> I’m a beginner but need to make customization changes.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I’m a beginner and not responsible for customization changes.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6272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alone?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7334" y="3839760"/>
            <a:ext cx="8596668" cy="256935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No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Neither are the work groups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CSUs, </a:t>
            </a:r>
            <a:r>
              <a:rPr lang="en-US" sz="4000" dirty="0" err="1" smtClean="0"/>
              <a:t>Orbis</a:t>
            </a:r>
            <a:r>
              <a:rPr lang="en-US" sz="4000" dirty="0" smtClean="0"/>
              <a:t>-Cascade, SUNY</a:t>
            </a:r>
            <a:endParaRPr lang="en-US" sz="4000" dirty="0"/>
          </a:p>
        </p:txBody>
      </p:sp>
      <p:pic>
        <p:nvPicPr>
          <p:cNvPr id="5" name="Picture 4" descr="Minions © Richard Croft cc-by-sa/2.0 :: Geograph Britain and Irela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07" y="1411747"/>
            <a:ext cx="4416549" cy="29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8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advantages of a unified Library System Platform?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749" y="2240787"/>
            <a:ext cx="5444836" cy="388077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Share materials</a:t>
            </a:r>
          </a:p>
          <a:p>
            <a:r>
              <a:rPr lang="en-US" sz="4000" dirty="0" smtClean="0"/>
              <a:t> Share </a:t>
            </a:r>
            <a:r>
              <a:rPr lang="en-US" sz="4000" dirty="0" smtClean="0"/>
              <a:t>strategies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Provide common</a:t>
            </a:r>
            <a:br>
              <a:rPr lang="en-US" sz="4000" dirty="0" smtClean="0"/>
            </a:br>
            <a:r>
              <a:rPr lang="en-US" sz="4000" dirty="0" smtClean="0"/>
              <a:t> framework</a:t>
            </a:r>
            <a:endParaRPr lang="en-US" sz="4000" dirty="0" smtClean="0"/>
          </a:p>
          <a:p>
            <a:r>
              <a:rPr lang="en-US" sz="4000" dirty="0" smtClean="0"/>
              <a:t> Teamwork!</a:t>
            </a:r>
          </a:p>
          <a:p>
            <a:endParaRPr lang="en-US" sz="4000" dirty="0"/>
          </a:p>
        </p:txBody>
      </p:sp>
      <p:pic>
        <p:nvPicPr>
          <p:cNvPr id="5" name="Picture 4" descr="Why Empowering Your Sales Team is Good Business — The People Equ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" y="2443802"/>
            <a:ext cx="3285192" cy="31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7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5" y="609600"/>
            <a:ext cx="9252065" cy="1320800"/>
          </a:xfrm>
        </p:spPr>
        <p:txBody>
          <a:bodyPr/>
          <a:lstStyle/>
          <a:p>
            <a:r>
              <a:rPr lang="en-US" dirty="0" smtClean="0"/>
              <a:t>Discovery and User Experience Work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48" y="2036620"/>
            <a:ext cx="4135735" cy="3882044"/>
          </a:xfrm>
        </p:spPr>
        <p:txBody>
          <a:bodyPr>
            <a:noAutofit/>
          </a:bodyPr>
          <a:lstStyle/>
          <a:p>
            <a:r>
              <a:rPr lang="en-US" sz="2400" dirty="0" smtClean="0"/>
              <a:t>Aloha Sargent</a:t>
            </a:r>
          </a:p>
          <a:p>
            <a:r>
              <a:rPr lang="en-US" sz="2400" dirty="0" smtClean="0"/>
              <a:t>Amy Brinkley</a:t>
            </a:r>
          </a:p>
          <a:p>
            <a:r>
              <a:rPr lang="en-US" sz="2400" dirty="0" smtClean="0"/>
              <a:t>Deborah Stephens</a:t>
            </a:r>
          </a:p>
          <a:p>
            <a:r>
              <a:rPr lang="en-US" sz="2400" dirty="0" smtClean="0"/>
              <a:t>Erin Daniels</a:t>
            </a:r>
          </a:p>
          <a:p>
            <a:r>
              <a:rPr lang="en-US" sz="2400" dirty="0" smtClean="0"/>
              <a:t>Ian Chen </a:t>
            </a:r>
            <a:br>
              <a:rPr lang="en-US" sz="2400" dirty="0" smtClean="0"/>
            </a:br>
            <a:r>
              <a:rPr lang="en-US" sz="2400" dirty="0" smtClean="0"/>
              <a:t>(CSU San Marcos)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71281" y="2036620"/>
            <a:ext cx="3454091" cy="3882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Jin</a:t>
            </a:r>
            <a:r>
              <a:rPr lang="en-US" sz="2400" dirty="0" smtClean="0"/>
              <a:t> An-Dunning</a:t>
            </a:r>
          </a:p>
          <a:p>
            <a:r>
              <a:rPr lang="en-US" sz="2400" dirty="0" smtClean="0"/>
              <a:t>Ken Lin</a:t>
            </a:r>
          </a:p>
          <a:p>
            <a:r>
              <a:rPr lang="en-US" sz="2400" dirty="0" smtClean="0"/>
              <a:t>Robin </a:t>
            </a:r>
            <a:r>
              <a:rPr lang="en-US" sz="2400" dirty="0" err="1" smtClean="0"/>
              <a:t>Babou</a:t>
            </a:r>
            <a:endParaRPr lang="en-US" sz="2400" dirty="0" smtClean="0"/>
          </a:p>
          <a:p>
            <a:r>
              <a:rPr lang="en-US" sz="2400" dirty="0" smtClean="0"/>
              <a:t>Sally Ellis</a:t>
            </a:r>
          </a:p>
          <a:p>
            <a:r>
              <a:rPr lang="en-US" sz="2400" dirty="0" smtClean="0"/>
              <a:t>Will </a:t>
            </a:r>
            <a:r>
              <a:rPr lang="en-US" sz="2400" dirty="0" err="1" smtClean="0"/>
              <a:t>Breitbach</a:t>
            </a:r>
            <a:endParaRPr lang="en-US" sz="2400" dirty="0" smtClean="0"/>
          </a:p>
          <a:p>
            <a:r>
              <a:rPr lang="en-US" sz="2400" dirty="0" smtClean="0"/>
              <a:t>Yvonne Reed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31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cover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 </a:t>
            </a:r>
            <a:r>
              <a:rPr lang="en-US" sz="4000" dirty="0" smtClean="0"/>
              <a:t>What is Primo VE?</a:t>
            </a:r>
            <a:endParaRPr lang="en-US" sz="4000" dirty="0" smtClean="0"/>
          </a:p>
          <a:p>
            <a:r>
              <a:rPr lang="en-US" sz="4000" dirty="0" smtClean="0"/>
              <a:t> What </a:t>
            </a:r>
            <a:r>
              <a:rPr lang="en-US" sz="4000" dirty="0" smtClean="0"/>
              <a:t>is recommended for </a:t>
            </a:r>
            <a:br>
              <a:rPr lang="en-US" sz="4000" dirty="0" smtClean="0"/>
            </a:br>
            <a:r>
              <a:rPr lang="en-US" sz="4000" dirty="0" smtClean="0"/>
              <a:t>  customization</a:t>
            </a:r>
            <a:r>
              <a:rPr lang="en-US" sz="4000" dirty="0" smtClean="0"/>
              <a:t>?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How can </a:t>
            </a:r>
            <a:r>
              <a:rPr lang="en-US" sz="4000" u="sng" dirty="0" smtClean="0"/>
              <a:t>you</a:t>
            </a:r>
            <a:r>
              <a:rPr lang="en-US" sz="4000" dirty="0" smtClean="0"/>
              <a:t> customize Primo VE?</a:t>
            </a:r>
          </a:p>
          <a:p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Primo 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004" y="2160589"/>
            <a:ext cx="5037512" cy="3880773"/>
          </a:xfrm>
        </p:spPr>
        <p:txBody>
          <a:bodyPr>
            <a:normAutofit/>
          </a:bodyPr>
          <a:lstStyle/>
          <a:p>
            <a:r>
              <a:rPr lang="en-US" sz="4000" dirty="0"/>
              <a:t> Lives within </a:t>
            </a:r>
            <a:r>
              <a:rPr lang="en-US" sz="4000" dirty="0" smtClean="0"/>
              <a:t>Alma</a:t>
            </a:r>
          </a:p>
          <a:p>
            <a:r>
              <a:rPr lang="en-US" sz="4000" dirty="0" smtClean="0"/>
              <a:t> Controls discovery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Controls look and</a:t>
            </a:r>
            <a:br>
              <a:rPr lang="en-US" sz="4000" dirty="0" smtClean="0"/>
            </a:br>
            <a:r>
              <a:rPr lang="en-US" sz="4000" dirty="0" smtClean="0"/>
              <a:t>  feel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52501"/>
            <a:ext cx="3809323" cy="22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b="1" i="1" dirty="0" smtClean="0"/>
              <a:t>can</a:t>
            </a:r>
            <a:r>
              <a:rPr lang="en-US" dirty="0" smtClean="0"/>
              <a:t> we customize in Primo VE?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95" y="1507893"/>
            <a:ext cx="7391767" cy="45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b="1" i="1" dirty="0" smtClean="0"/>
              <a:t>should</a:t>
            </a:r>
            <a:r>
              <a:rPr lang="en-US" dirty="0" smtClean="0"/>
              <a:t> we customize in Primo VE?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95682" y="1930400"/>
            <a:ext cx="4220307" cy="388077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First Day Ready</a:t>
            </a:r>
          </a:p>
          <a:p>
            <a:r>
              <a:rPr lang="en-US" sz="4000" dirty="0" smtClean="0"/>
              <a:t> Revise Later</a:t>
            </a:r>
            <a:endParaRPr lang="en-US" sz="4000" dirty="0"/>
          </a:p>
        </p:txBody>
      </p:sp>
      <p:pic>
        <p:nvPicPr>
          <p:cNvPr id="3" name="Picture 2" descr="10 Reasons to follow European approach - Afro-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97" y="1930400"/>
            <a:ext cx="3904471" cy="29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226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Trebuchet MS</vt:lpstr>
      <vt:lpstr>Wingdings</vt:lpstr>
      <vt:lpstr>Wingdings 3</vt:lpstr>
      <vt:lpstr>Facet</vt:lpstr>
      <vt:lpstr>Primo VE Configurations</vt:lpstr>
      <vt:lpstr>How much experience do you have with Primo VE?</vt:lpstr>
      <vt:lpstr>Are you alone?</vt:lpstr>
      <vt:lpstr>What are the advantages of a unified Library System Platform?</vt:lpstr>
      <vt:lpstr>Discovery and User Experience Work Group</vt:lpstr>
      <vt:lpstr>What will we cover today?</vt:lpstr>
      <vt:lpstr>What is Primo VE?</vt:lpstr>
      <vt:lpstr>What can we customize in Primo VE?</vt:lpstr>
      <vt:lpstr>What should we customize in Primo VE?</vt:lpstr>
      <vt:lpstr>Primo VE Configuration Recommendations</vt:lpstr>
      <vt:lpstr>How can you customize Primo VE?</vt:lpstr>
      <vt:lpstr>What is next for the Discovery Group?</vt:lpstr>
      <vt:lpstr>Lauren McFall</vt:lpstr>
    </vt:vector>
  </TitlesOfParts>
  <Company>MiraCosta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Primo VE Configurations</dc:title>
  <dc:creator>McFall, Lauren</dc:creator>
  <cp:lastModifiedBy>McFall, Lauren</cp:lastModifiedBy>
  <cp:revision>52</cp:revision>
  <dcterms:created xsi:type="dcterms:W3CDTF">2019-10-17T15:57:47Z</dcterms:created>
  <dcterms:modified xsi:type="dcterms:W3CDTF">2019-10-18T19:28:15Z</dcterms:modified>
</cp:coreProperties>
</file>